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Lst>
  <p:sldSz cx="9144000" cy="5143500" type="screen16x9"/>
  <p:notesSz cx="6858000" cy="9144000"/>
  <p:embeddedFontLst>
    <p:embeddedFont>
      <p:font typeface="Roboto Slab" panose="020B0604020202020204" charset="0"/>
      <p:regular r:id="rId26"/>
      <p:bold r:id="rId27"/>
    </p:embeddedFont>
    <p:embeddedFont>
      <p:font typeface="Merriweather"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7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7" name="Shape 27"/>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879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7562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100"/>
          </a:xfrm>
          <a:prstGeom prst="rect">
            <a:avLst/>
          </a:prstGeom>
          <a:noFill/>
          <a:ln>
            <a:noFill/>
          </a:ln>
        </p:spPr>
        <p:txBody>
          <a:bodyPr lIns="91425" tIns="91425" rIns="91425" bIns="91425" anchor="b" anchorCtr="0"/>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87900" y="1489824"/>
            <a:ext cx="8368200" cy="30789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endParaRPr lang="en" sz="1000">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1680301" y="1188925"/>
            <a:ext cx="5783400" cy="1457399"/>
          </a:xfrm>
          <a:prstGeom prst="rect">
            <a:avLst/>
          </a:prstGeom>
        </p:spPr>
        <p:txBody>
          <a:bodyPr lIns="91425" tIns="91425" rIns="91425" bIns="91425" anchor="b" anchorCtr="0">
            <a:noAutofit/>
          </a:bodyPr>
          <a:lstStyle/>
          <a:p>
            <a:pPr lvl="0" algn="l" rtl="0">
              <a:spcBef>
                <a:spcPts val="0"/>
              </a:spcBef>
              <a:buNone/>
            </a:pPr>
            <a:r>
              <a:rPr lang="en" sz="4200" b="0">
                <a:solidFill>
                  <a:srgbClr val="FFFFFF"/>
                </a:solidFill>
                <a:latin typeface="Roboto"/>
                <a:ea typeface="Roboto"/>
                <a:cs typeface="Roboto"/>
                <a:sym typeface="Roboto"/>
              </a:rPr>
              <a:t>Red Stripe Football Fantasy League Application </a:t>
            </a:r>
          </a:p>
        </p:txBody>
      </p:sp>
      <p:sp>
        <p:nvSpPr>
          <p:cNvPr id="64" name="Shape 64"/>
          <p:cNvSpPr txBox="1">
            <a:spLocks noGrp="1"/>
          </p:cNvSpPr>
          <p:nvPr>
            <p:ph type="subTitle" idx="1"/>
          </p:nvPr>
        </p:nvSpPr>
        <p:spPr>
          <a:xfrm>
            <a:off x="1680301" y="3049450"/>
            <a:ext cx="5783400" cy="909000"/>
          </a:xfrm>
          <a:prstGeom prst="rect">
            <a:avLst/>
          </a:prstGeom>
        </p:spPr>
        <p:txBody>
          <a:bodyPr lIns="91425" tIns="91425" rIns="91425" bIns="91425" anchor="t" anchorCtr="0">
            <a:noAutofit/>
          </a:bodyPr>
          <a:lstStyle/>
          <a:p>
            <a:pPr lvl="0" algn="r">
              <a:spcBef>
                <a:spcPts val="0"/>
              </a:spcBef>
              <a:buNone/>
            </a:pPr>
            <a:endParaRPr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Not Accomplished</a:t>
            </a:r>
          </a:p>
        </p:txBody>
      </p:sp>
      <p:sp>
        <p:nvSpPr>
          <p:cNvPr id="117" name="Shape 11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a:spcBef>
                <a:spcPts val="0"/>
              </a:spcBef>
            </a:pPr>
            <a:r>
              <a:rPr lang="en"/>
              <a:t>Forum</a:t>
            </a:r>
          </a:p>
          <a:p>
            <a:pPr marL="457200" lvl="0" indent="-228600" rtl="0">
              <a:spcBef>
                <a:spcPts val="0"/>
              </a:spcBef>
            </a:pPr>
            <a:r>
              <a:rPr lang="en"/>
              <a:t>Live News</a:t>
            </a:r>
          </a:p>
          <a:p>
            <a:pPr marL="457200" lvl="0" indent="-228600" rtl="0">
              <a:spcBef>
                <a:spcPts val="0"/>
              </a:spcBef>
            </a:pPr>
            <a:r>
              <a:rPr lang="en"/>
              <a:t>Admin</a:t>
            </a:r>
          </a:p>
          <a:p>
            <a:pPr marL="457200" lvl="0" indent="-228600" rtl="0">
              <a:spcBef>
                <a:spcPts val="0"/>
              </a:spcBef>
            </a:pPr>
            <a:r>
              <a:rPr lang="en"/>
              <a:t>Web crawling scores (and news)</a:t>
            </a:r>
          </a:p>
          <a:p>
            <a:pPr lvl="0">
              <a:spcBef>
                <a:spcPts val="0"/>
              </a:spcBef>
              <a:buNone/>
            </a:pPr>
            <a:endParaRPr/>
          </a:p>
          <a:p>
            <a:pPr lv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Screenshots</a:t>
            </a:r>
          </a:p>
        </p:txBody>
      </p:sp>
      <p:sp>
        <p:nvSpPr>
          <p:cNvPr id="123" name="Shape 123"/>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24" name="Shape 124"/>
          <p:cNvPicPr preferRelativeResize="0"/>
          <p:nvPr/>
        </p:nvPicPr>
        <p:blipFill rotWithShape="1">
          <a:blip r:embed="rId3">
            <a:alphaModFix/>
          </a:blip>
          <a:srcRect t="11669" r="1719" b="11152"/>
          <a:stretch/>
        </p:blipFill>
        <p:spPr>
          <a:xfrm>
            <a:off x="0" y="1275175"/>
            <a:ext cx="9144000" cy="38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87900" y="402125"/>
            <a:ext cx="8368200" cy="686100"/>
          </a:xfrm>
          <a:prstGeom prst="rect">
            <a:avLst/>
          </a:prstGeom>
        </p:spPr>
        <p:txBody>
          <a:bodyPr lIns="91425" tIns="91425" rIns="91425" bIns="91425" anchor="b" anchorCtr="0">
            <a:noAutofit/>
          </a:bodyPr>
          <a:lstStyle/>
          <a:p>
            <a:pPr lvl="0">
              <a:spcBef>
                <a:spcPts val="0"/>
              </a:spcBef>
              <a:buNone/>
            </a:pPr>
            <a:r>
              <a:rPr lang="en"/>
              <a:t>USER REGISTRATION</a:t>
            </a:r>
          </a:p>
        </p:txBody>
      </p:sp>
      <p:sp>
        <p:nvSpPr>
          <p:cNvPr id="130" name="Shape 130"/>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31" name="Shape 131"/>
          <p:cNvPicPr preferRelativeResize="0"/>
          <p:nvPr/>
        </p:nvPicPr>
        <p:blipFill rotWithShape="1">
          <a:blip r:embed="rId3">
            <a:alphaModFix/>
          </a:blip>
          <a:srcRect t="12214" r="5997" b="15468"/>
          <a:stretch/>
        </p:blipFill>
        <p:spPr>
          <a:xfrm>
            <a:off x="0" y="1088224"/>
            <a:ext cx="9144000" cy="4055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LOGIN FORM</a:t>
            </a:r>
          </a:p>
        </p:txBody>
      </p:sp>
      <p:sp>
        <p:nvSpPr>
          <p:cNvPr id="137" name="Shape 13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38" name="Shape 138"/>
          <p:cNvPicPr preferRelativeResize="0"/>
          <p:nvPr/>
        </p:nvPicPr>
        <p:blipFill rotWithShape="1">
          <a:blip r:embed="rId3">
            <a:alphaModFix/>
          </a:blip>
          <a:srcRect t="11672" r="1254" b="13020"/>
          <a:stretch/>
        </p:blipFill>
        <p:spPr>
          <a:xfrm>
            <a:off x="251575" y="1144125"/>
            <a:ext cx="8735573" cy="3859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Selecting Formation</a:t>
            </a:r>
          </a:p>
        </p:txBody>
      </p:sp>
      <p:sp>
        <p:nvSpPr>
          <p:cNvPr id="144" name="Shape 144"/>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45" name="Shape 145"/>
          <p:cNvPicPr preferRelativeResize="0"/>
          <p:nvPr/>
        </p:nvPicPr>
        <p:blipFill rotWithShape="1">
          <a:blip r:embed="rId3">
            <a:alphaModFix/>
          </a:blip>
          <a:srcRect t="11668" r="1409" b="13296"/>
          <a:stretch/>
        </p:blipFill>
        <p:spPr>
          <a:xfrm>
            <a:off x="0" y="1144125"/>
            <a:ext cx="9144000" cy="399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Selecting Players</a:t>
            </a:r>
          </a:p>
        </p:txBody>
      </p:sp>
      <p:sp>
        <p:nvSpPr>
          <p:cNvPr id="151" name="Shape 15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52" name="Shape 152"/>
          <p:cNvPicPr preferRelativeResize="0"/>
          <p:nvPr/>
        </p:nvPicPr>
        <p:blipFill rotWithShape="1">
          <a:blip r:embed="rId3">
            <a:alphaModFix/>
          </a:blip>
          <a:srcRect t="11943" r="1565" b="11151"/>
          <a:stretch/>
        </p:blipFill>
        <p:spPr>
          <a:xfrm>
            <a:off x="0" y="1369725"/>
            <a:ext cx="9144000" cy="3773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marL="0" lvl="0" indent="0">
              <a:spcBef>
                <a:spcPts val="0"/>
              </a:spcBef>
              <a:buNone/>
            </a:pPr>
            <a:r>
              <a:rPr lang="en"/>
              <a:t>USER PROFILE</a:t>
            </a:r>
          </a:p>
        </p:txBody>
      </p:sp>
      <p:sp>
        <p:nvSpPr>
          <p:cNvPr id="158" name="Shape 15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59" name="Shape 159"/>
          <p:cNvPicPr preferRelativeResize="0"/>
          <p:nvPr/>
        </p:nvPicPr>
        <p:blipFill>
          <a:blip r:embed="rId3">
            <a:alphaModFix/>
          </a:blip>
          <a:stretch>
            <a:fillRect/>
          </a:stretch>
        </p:blipFill>
        <p:spPr>
          <a:xfrm>
            <a:off x="0" y="1144125"/>
            <a:ext cx="9144000" cy="3995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NEWS AND UPDATES</a:t>
            </a:r>
          </a:p>
        </p:txBody>
      </p:sp>
      <p:pic>
        <p:nvPicPr>
          <p:cNvPr id="165" name="Shape 165"/>
          <p:cNvPicPr preferRelativeResize="0"/>
          <p:nvPr/>
        </p:nvPicPr>
        <p:blipFill>
          <a:blip r:embed="rId3">
            <a:alphaModFix/>
          </a:blip>
          <a:stretch>
            <a:fillRect/>
          </a:stretch>
        </p:blipFill>
        <p:spPr>
          <a:xfrm>
            <a:off x="2985337" y="1362650"/>
            <a:ext cx="3173324" cy="355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MATCHES</a:t>
            </a:r>
          </a:p>
        </p:txBody>
      </p:sp>
      <p:sp>
        <p:nvSpPr>
          <p:cNvPr id="171" name="Shape 17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72" name="Shape 172"/>
          <p:cNvPicPr preferRelativeResize="0"/>
          <p:nvPr/>
        </p:nvPicPr>
        <p:blipFill rotWithShape="1">
          <a:blip r:embed="rId3">
            <a:alphaModFix/>
          </a:blip>
          <a:srcRect t="11669" r="1254" b="11152"/>
          <a:stretch/>
        </p:blipFill>
        <p:spPr>
          <a:xfrm>
            <a:off x="0" y="1334600"/>
            <a:ext cx="9144000" cy="3808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rtl="0">
              <a:spcBef>
                <a:spcPts val="0"/>
              </a:spcBef>
              <a:buNone/>
            </a:pPr>
            <a:r>
              <a:rPr lang="en"/>
              <a:t>League Table</a:t>
            </a:r>
          </a:p>
        </p:txBody>
      </p:sp>
      <p:sp>
        <p:nvSpPr>
          <p:cNvPr id="178" name="Shape 17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rtl="0">
              <a:spcBef>
                <a:spcPts val="0"/>
              </a:spcBef>
              <a:buNone/>
            </a:pPr>
            <a:endParaRPr/>
          </a:p>
        </p:txBody>
      </p:sp>
      <p:pic>
        <p:nvPicPr>
          <p:cNvPr id="179" name="Shape 179"/>
          <p:cNvPicPr preferRelativeResize="0"/>
          <p:nvPr/>
        </p:nvPicPr>
        <p:blipFill rotWithShape="1">
          <a:blip r:embed="rId3">
            <a:alphaModFix/>
          </a:blip>
          <a:srcRect t="11669" r="1545" b="11152"/>
          <a:stretch/>
        </p:blipFill>
        <p:spPr>
          <a:xfrm>
            <a:off x="0" y="1144125"/>
            <a:ext cx="9144000" cy="399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87900" y="458025"/>
            <a:ext cx="8368200" cy="979800"/>
          </a:xfrm>
          <a:prstGeom prst="rect">
            <a:avLst/>
          </a:prstGeom>
        </p:spPr>
        <p:txBody>
          <a:bodyPr lIns="91425" tIns="91425" rIns="91425" bIns="91425" anchor="b" anchorCtr="0">
            <a:noAutofit/>
          </a:bodyPr>
          <a:lstStyle/>
          <a:p>
            <a:pPr marL="0" lvl="0" indent="0">
              <a:spcBef>
                <a:spcPts val="0"/>
              </a:spcBef>
              <a:buNone/>
            </a:pPr>
            <a:r>
              <a:rPr lang="en" sz="3600" b="1">
                <a:solidFill>
                  <a:srgbClr val="FFFFFF"/>
                </a:solidFill>
                <a:latin typeface="Roboto"/>
                <a:ea typeface="Roboto"/>
                <a:cs typeface="Roboto"/>
                <a:sym typeface="Roboto"/>
              </a:rPr>
              <a:t>                       Introduction</a:t>
            </a:r>
            <a:r>
              <a:rPr lang="en" sz="2400" b="1">
                <a:solidFill>
                  <a:srgbClr val="FFFFFF"/>
                </a:solidFill>
                <a:latin typeface="Roboto"/>
                <a:ea typeface="Roboto"/>
                <a:cs typeface="Roboto"/>
                <a:sym typeface="Roboto"/>
              </a:rPr>
              <a:t> </a:t>
            </a:r>
          </a:p>
        </p:txBody>
      </p:sp>
      <p:sp>
        <p:nvSpPr>
          <p:cNvPr id="70" name="Shape 70"/>
          <p:cNvSpPr txBox="1">
            <a:spLocks noGrp="1"/>
          </p:cNvSpPr>
          <p:nvPr>
            <p:ph type="body" idx="1"/>
          </p:nvPr>
        </p:nvSpPr>
        <p:spPr>
          <a:xfrm>
            <a:off x="387900" y="1489825"/>
            <a:ext cx="8368200" cy="3517200"/>
          </a:xfrm>
          <a:prstGeom prst="rect">
            <a:avLst/>
          </a:prstGeom>
        </p:spPr>
        <p:txBody>
          <a:bodyPr lIns="91425" tIns="91425" rIns="91425" bIns="91425" anchor="t" anchorCtr="0">
            <a:noAutofit/>
          </a:bodyPr>
          <a:lstStyle/>
          <a:p>
            <a:pPr lvl="0" rtl="0">
              <a:lnSpc>
                <a:spcPct val="200000"/>
              </a:lnSpc>
              <a:spcBef>
                <a:spcPts val="0"/>
              </a:spcBef>
              <a:spcAft>
                <a:spcPts val="0"/>
              </a:spcAft>
              <a:buNone/>
            </a:pPr>
            <a:r>
              <a:rPr lang="en" sz="1400">
                <a:solidFill>
                  <a:srgbClr val="FFFFFF"/>
                </a:solidFill>
              </a:rPr>
              <a:t>The Red Stripe Premier League is the biggest football league in Jamaica. However, it is not well publicized across Jamaica or the Caribbean. Therefore, it is not maximizing its audience which affects different areas in the league. Also, Individuals are not able to access up to date information on scores, matches and breaking news easily which leave the fans disengaged. Therefore, there is a lack of awareness, knowledge and exposure of the league. Having this application will aid in improving these areas.</a:t>
            </a:r>
          </a:p>
          <a:p>
            <a:pPr lvl="0">
              <a:spcBef>
                <a:spcPts val="0"/>
              </a:spcBef>
              <a:buNone/>
            </a:pPr>
            <a:endParaRPr sz="1400">
              <a:solidFill>
                <a:srgbClr val="FFFFFF"/>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Player Rankings</a:t>
            </a:r>
          </a:p>
        </p:txBody>
      </p:sp>
      <p:sp>
        <p:nvSpPr>
          <p:cNvPr id="185" name="Shape 185"/>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86" name="Shape 186"/>
          <p:cNvPicPr preferRelativeResize="0"/>
          <p:nvPr/>
        </p:nvPicPr>
        <p:blipFill rotWithShape="1">
          <a:blip r:embed="rId3">
            <a:alphaModFix/>
          </a:blip>
          <a:srcRect t="12207" r="645" b="11157"/>
          <a:stretch/>
        </p:blipFill>
        <p:spPr>
          <a:xfrm>
            <a:off x="0" y="1293525"/>
            <a:ext cx="9144000" cy="3849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Marketing Page </a:t>
            </a:r>
          </a:p>
        </p:txBody>
      </p:sp>
      <p:sp>
        <p:nvSpPr>
          <p:cNvPr id="192" name="Shape 192"/>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193" name="Shape 193"/>
          <p:cNvPicPr preferRelativeResize="0"/>
          <p:nvPr/>
        </p:nvPicPr>
        <p:blipFill rotWithShape="1">
          <a:blip r:embed="rId3">
            <a:alphaModFix/>
          </a:blip>
          <a:srcRect l="20027" t="11669" r="19133" b="11152"/>
          <a:stretch/>
        </p:blipFill>
        <p:spPr>
          <a:xfrm>
            <a:off x="0" y="1144125"/>
            <a:ext cx="9071001" cy="3817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Future Improvements</a:t>
            </a:r>
          </a:p>
        </p:txBody>
      </p:sp>
      <p:sp>
        <p:nvSpPr>
          <p:cNvPr id="3" name="Text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032472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                                 QUESTIONS</a:t>
            </a:r>
          </a:p>
        </p:txBody>
      </p:sp>
      <p:sp>
        <p:nvSpPr>
          <p:cNvPr id="199" name="Shape 199"/>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387900" y="380599"/>
            <a:ext cx="8368200" cy="4188000"/>
          </a:xfrm>
          <a:prstGeom prst="rect">
            <a:avLst/>
          </a:prstGeom>
        </p:spPr>
        <p:txBody>
          <a:bodyPr lIns="91425" tIns="91425" rIns="91425" bIns="91425" anchor="t" anchorCtr="0">
            <a:noAutofit/>
          </a:bodyPr>
          <a:lstStyle/>
          <a:p>
            <a:pPr lvl="0" indent="457200" rtl="0">
              <a:lnSpc>
                <a:spcPct val="150000"/>
              </a:lnSpc>
              <a:spcBef>
                <a:spcPts val="0"/>
              </a:spcBef>
              <a:buNone/>
            </a:pPr>
            <a:endParaRPr>
              <a:solidFill>
                <a:srgbClr val="FFFFFF"/>
              </a:solidFill>
            </a:endParaRPr>
          </a:p>
          <a:p>
            <a:pPr lvl="0" indent="457200">
              <a:lnSpc>
                <a:spcPct val="150000"/>
              </a:lnSpc>
              <a:spcBef>
                <a:spcPts val="0"/>
              </a:spcBef>
              <a:buNone/>
            </a:pPr>
            <a:r>
              <a:rPr lang="en">
                <a:solidFill>
                  <a:srgbClr val="FFFFFF"/>
                </a:solidFill>
              </a:rPr>
              <a:t>Being football enthusiasts, the group wanted to develop an app that would be fun , interesting and geared toward the development of Jamaican football.  Fantasy football games are becoming more popular with several games being developed for different leagues around the world. Therefore, it would be a great opportunity to bring an application to Jamaica’s biggest league. We believe it will be an exciting, educational and enlightening experience for users and players in Jamaica.</a:t>
            </a:r>
          </a:p>
          <a:p>
            <a:pPr lvl="0">
              <a:lnSpc>
                <a:spcPct val="150000"/>
              </a:lnSpc>
              <a:spcBef>
                <a:spcPts val="0"/>
              </a:spcBef>
              <a:buNone/>
            </a:pP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Scope</a:t>
            </a:r>
          </a:p>
        </p:txBody>
      </p:sp>
      <p:sp>
        <p:nvSpPr>
          <p:cNvPr id="81" name="Shape 81"/>
          <p:cNvSpPr txBox="1">
            <a:spLocks noGrp="1"/>
          </p:cNvSpPr>
          <p:nvPr>
            <p:ph type="body" idx="1"/>
          </p:nvPr>
        </p:nvSpPr>
        <p:spPr>
          <a:xfrm>
            <a:off x="387900" y="1144124"/>
            <a:ext cx="8368200" cy="3890400"/>
          </a:xfrm>
          <a:prstGeom prst="rect">
            <a:avLst/>
          </a:prstGeom>
        </p:spPr>
        <p:txBody>
          <a:bodyPr lIns="91425" tIns="91425" rIns="91425" bIns="91425" anchor="t" anchorCtr="0">
            <a:noAutofit/>
          </a:bodyPr>
          <a:lstStyle/>
          <a:p>
            <a:pPr lvl="0">
              <a:spcBef>
                <a:spcPts val="0"/>
              </a:spcBef>
              <a:buNone/>
            </a:pPr>
            <a:r>
              <a:rPr lang="en">
                <a:solidFill>
                  <a:srgbClr val="FFFFFF"/>
                </a:solidFill>
              </a:rPr>
              <a:t>The football fantasy league app will be a web application for the local Red Stripe Premier League. Users will only be allowed to select 1 team with 11 players with 3 bench players from a list of all the players participating in the league. The user can select among 3 formations which will dictate how they choose their players. Depending on the formation, users can select a certain amount of Goal Keepers, Midfielders, Defenders and Strikers.The balance given will be a fixed $1 million JMD on sign up. Players will be priced differently depending on how good they are and popularity. Once the player’s score are updated the users scores will be adjusted.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87900" y="293600"/>
            <a:ext cx="8368200" cy="543600"/>
          </a:xfrm>
          <a:prstGeom prst="rect">
            <a:avLst/>
          </a:prstGeom>
        </p:spPr>
        <p:txBody>
          <a:bodyPr lIns="91425" tIns="91425" rIns="91425" bIns="91425" anchor="b" anchorCtr="0">
            <a:noAutofit/>
          </a:bodyPr>
          <a:lstStyle/>
          <a:p>
            <a:pPr lvl="0" algn="ctr" rtl="0">
              <a:spcBef>
                <a:spcPts val="0"/>
              </a:spcBef>
              <a:buNone/>
            </a:pPr>
            <a:r>
              <a:rPr lang="en"/>
              <a:t>Aim and Objectives </a:t>
            </a:r>
          </a:p>
        </p:txBody>
      </p:sp>
      <p:sp>
        <p:nvSpPr>
          <p:cNvPr id="87" name="Shape 87"/>
          <p:cNvSpPr txBox="1">
            <a:spLocks noGrp="1"/>
          </p:cNvSpPr>
          <p:nvPr>
            <p:ph type="body" idx="1"/>
          </p:nvPr>
        </p:nvSpPr>
        <p:spPr>
          <a:xfrm>
            <a:off x="387900" y="717700"/>
            <a:ext cx="8368200" cy="4306200"/>
          </a:xfrm>
          <a:prstGeom prst="rect">
            <a:avLst/>
          </a:prstGeom>
        </p:spPr>
        <p:txBody>
          <a:bodyPr lIns="91425" tIns="91425" rIns="91425" bIns="91425" anchor="t" anchorCtr="0">
            <a:noAutofit/>
          </a:bodyPr>
          <a:lstStyle/>
          <a:p>
            <a:pPr marL="457200" lvl="0" indent="-228600" rtl="0">
              <a:spcBef>
                <a:spcPts val="0"/>
              </a:spcBef>
              <a:buClr>
                <a:srgbClr val="FFFFFF"/>
              </a:buClr>
              <a:buChar char="●"/>
            </a:pPr>
            <a:r>
              <a:rPr lang="en">
                <a:solidFill>
                  <a:srgbClr val="FFFFFF"/>
                </a:solidFill>
              </a:rPr>
              <a:t>To create an account</a:t>
            </a:r>
          </a:p>
          <a:p>
            <a:pPr marL="457200" lvl="0" indent="-228600" rtl="0">
              <a:spcBef>
                <a:spcPts val="0"/>
              </a:spcBef>
              <a:buClr>
                <a:srgbClr val="FFFFFF"/>
              </a:buClr>
              <a:buChar char="●"/>
            </a:pPr>
            <a:r>
              <a:rPr lang="en">
                <a:solidFill>
                  <a:srgbClr val="FFFFFF"/>
                </a:solidFill>
              </a:rPr>
              <a:t>Allowing users to choose between three different formations.</a:t>
            </a:r>
          </a:p>
          <a:p>
            <a:pPr marL="457200" lvl="0" indent="-228600" rtl="0">
              <a:spcBef>
                <a:spcPts val="0"/>
              </a:spcBef>
              <a:buClr>
                <a:srgbClr val="FFFFFF"/>
              </a:buClr>
              <a:buChar char="●"/>
            </a:pPr>
            <a:r>
              <a:rPr lang="en">
                <a:solidFill>
                  <a:srgbClr val="FFFFFF"/>
                </a:solidFill>
              </a:rPr>
              <a:t>To purchase players for your team</a:t>
            </a:r>
          </a:p>
          <a:p>
            <a:pPr marL="457200" lvl="0" indent="-228600" rtl="0">
              <a:spcBef>
                <a:spcPts val="0"/>
              </a:spcBef>
              <a:buClr>
                <a:srgbClr val="FFFFFF"/>
              </a:buClr>
              <a:buChar char="●"/>
            </a:pPr>
            <a:r>
              <a:rPr lang="en">
                <a:solidFill>
                  <a:srgbClr val="FFFFFF"/>
                </a:solidFill>
              </a:rPr>
              <a:t>To view league table</a:t>
            </a:r>
          </a:p>
          <a:p>
            <a:pPr marL="457200" lvl="0" indent="-228600" rtl="0">
              <a:spcBef>
                <a:spcPts val="0"/>
              </a:spcBef>
              <a:buClr>
                <a:srgbClr val="FFFFFF"/>
              </a:buClr>
              <a:buChar char="●"/>
            </a:pPr>
            <a:r>
              <a:rPr lang="en">
                <a:solidFill>
                  <a:srgbClr val="FFFFFF"/>
                </a:solidFill>
              </a:rPr>
              <a:t>To view total and weekly scores</a:t>
            </a:r>
          </a:p>
          <a:p>
            <a:pPr marL="457200" lvl="0" indent="-228600" rtl="0">
              <a:spcBef>
                <a:spcPts val="0"/>
              </a:spcBef>
              <a:buClr>
                <a:srgbClr val="FFFFFF"/>
              </a:buClr>
              <a:buChar char="●"/>
            </a:pPr>
            <a:r>
              <a:rPr lang="en">
                <a:solidFill>
                  <a:srgbClr val="FFFFFF"/>
                </a:solidFill>
              </a:rPr>
              <a:t>To allow users to transfer and substitute players </a:t>
            </a:r>
          </a:p>
          <a:p>
            <a:pPr marL="457200" lvl="0" indent="-228600" rtl="0">
              <a:spcBef>
                <a:spcPts val="0"/>
              </a:spcBef>
              <a:buClr>
                <a:srgbClr val="FFFFFF"/>
              </a:buClr>
              <a:buChar char="●"/>
            </a:pPr>
            <a:r>
              <a:rPr lang="en">
                <a:solidFill>
                  <a:srgbClr val="FFFFFF"/>
                </a:solidFill>
              </a:rPr>
              <a:t>To have an attractive and user friendly interface for ease of use</a:t>
            </a:r>
          </a:p>
          <a:p>
            <a:pPr marL="457200" lvl="0" indent="-228600" rtl="0">
              <a:spcBef>
                <a:spcPts val="0"/>
              </a:spcBef>
              <a:buClr>
                <a:srgbClr val="FFFFFF"/>
              </a:buClr>
              <a:buChar char="●"/>
            </a:pPr>
            <a:r>
              <a:rPr lang="en">
                <a:solidFill>
                  <a:srgbClr val="FFFFFF"/>
                </a:solidFill>
              </a:rPr>
              <a:t>To provide an interactive fantasy premier league for Jamaica</a:t>
            </a:r>
          </a:p>
          <a:p>
            <a:pPr marL="457200" lvl="0" indent="-228600" rtl="0">
              <a:spcBef>
                <a:spcPts val="0"/>
              </a:spcBef>
              <a:buClr>
                <a:srgbClr val="FFFFFF"/>
              </a:buClr>
              <a:buChar char="●"/>
            </a:pPr>
            <a:r>
              <a:rPr lang="en">
                <a:solidFill>
                  <a:srgbClr val="FFFFFF"/>
                </a:solidFill>
              </a:rPr>
              <a:t>To give the students of UWI an opportunity to interact with the UWI football team</a:t>
            </a:r>
          </a:p>
          <a:p>
            <a:pPr marL="457200" lvl="0" indent="-228600" rtl="0">
              <a:spcBef>
                <a:spcPts val="0"/>
              </a:spcBef>
              <a:buClr>
                <a:srgbClr val="FFFFFF"/>
              </a:buClr>
              <a:buChar char="●"/>
            </a:pPr>
            <a:r>
              <a:rPr lang="en">
                <a:solidFill>
                  <a:srgbClr val="FFFFFF"/>
                </a:solidFill>
              </a:rPr>
              <a:t>To provide exposure for the local Red Stripe Premier League</a:t>
            </a:r>
          </a:p>
          <a:p>
            <a:pPr lvl="0">
              <a:spcBef>
                <a:spcPts val="0"/>
              </a:spcBef>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427650" y="1332749"/>
            <a:ext cx="8368200" cy="3078900"/>
          </a:xfrm>
          <a:prstGeom prst="rect">
            <a:avLst/>
          </a:prstGeom>
        </p:spPr>
        <p:txBody>
          <a:bodyPr lIns="91425" tIns="91425" rIns="91425" bIns="91425" anchor="t" anchorCtr="0">
            <a:noAutofit/>
          </a:bodyPr>
          <a:lstStyle/>
          <a:p>
            <a:pPr lvl="0">
              <a:spcBef>
                <a:spcPts val="0"/>
              </a:spcBef>
              <a:buNone/>
            </a:pPr>
            <a:r>
              <a:rPr lang="en" sz="3000"/>
              <a:t>Diagrams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Activity Diagrams -Calculating Total User Score</a:t>
            </a:r>
          </a:p>
        </p:txBody>
      </p:sp>
      <p:sp>
        <p:nvSpPr>
          <p:cNvPr id="98" name="Shape 98"/>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endParaRPr/>
          </a:p>
        </p:txBody>
      </p:sp>
      <p:pic>
        <p:nvPicPr>
          <p:cNvPr id="99" name="Shape 99" descr="Activity Diagram - Calculate total user score.jpg"/>
          <p:cNvPicPr preferRelativeResize="0"/>
          <p:nvPr/>
        </p:nvPicPr>
        <p:blipFill>
          <a:blip r:embed="rId3">
            <a:alphaModFix/>
          </a:blip>
          <a:stretch>
            <a:fillRect/>
          </a:stretch>
        </p:blipFill>
        <p:spPr>
          <a:xfrm>
            <a:off x="0" y="1341775"/>
            <a:ext cx="9143999" cy="380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lgn="ctr">
              <a:spcBef>
                <a:spcPts val="0"/>
              </a:spcBef>
              <a:buNone/>
            </a:pPr>
            <a:r>
              <a:rPr lang="en"/>
              <a:t>Accomplishment </a:t>
            </a:r>
          </a:p>
        </p:txBody>
      </p:sp>
      <p:sp>
        <p:nvSpPr>
          <p:cNvPr id="105" name="Shape 105"/>
          <p:cNvSpPr txBox="1">
            <a:spLocks noGrp="1"/>
          </p:cNvSpPr>
          <p:nvPr>
            <p:ph type="body" idx="1"/>
          </p:nvPr>
        </p:nvSpPr>
        <p:spPr>
          <a:xfrm>
            <a:off x="387900" y="1144125"/>
            <a:ext cx="8368200" cy="3424500"/>
          </a:xfrm>
          <a:prstGeom prst="rect">
            <a:avLst/>
          </a:prstGeom>
        </p:spPr>
        <p:txBody>
          <a:bodyPr lIns="91425" tIns="91425" rIns="91425" bIns="91425" anchor="t" anchorCtr="0">
            <a:noAutofit/>
          </a:bodyPr>
          <a:lstStyle/>
          <a:p>
            <a:pPr lvl="0">
              <a:spcBef>
                <a:spcPts val="0"/>
              </a:spcBef>
              <a:buNone/>
            </a:pPr>
            <a:r>
              <a:rPr lang="en"/>
              <a:t>Over the three months period we have accomplished  most of the key functionalities of the Red Stripe football application which are located in aim and objectives. </a:t>
            </a:r>
          </a:p>
          <a:p>
            <a:pPr lvl="0">
              <a:spcBef>
                <a:spcPts val="0"/>
              </a:spcBef>
              <a:buNone/>
            </a:pPr>
            <a:r>
              <a:rPr lang="en">
                <a:solidFill>
                  <a:srgbClr val="FFFFFF"/>
                </a:solidFill>
              </a:rPr>
              <a:t>Being football enthusiasts, the group is pleased in creating this application to be an exciting, educational and enlightening experience for users and players in Jamaica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Some Functions </a:t>
            </a:r>
          </a:p>
        </p:txBody>
      </p:sp>
      <p:sp>
        <p:nvSpPr>
          <p:cNvPr id="111" name="Shape 11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rtl="0">
              <a:spcBef>
                <a:spcPts val="0"/>
              </a:spcBef>
            </a:pPr>
            <a:r>
              <a:rPr lang="en"/>
              <a:t>Sign Up/Login/Logout</a:t>
            </a:r>
          </a:p>
          <a:p>
            <a:pPr marL="457200" lvl="0" indent="-228600" rtl="0">
              <a:spcBef>
                <a:spcPts val="0"/>
              </a:spcBef>
            </a:pPr>
            <a:r>
              <a:rPr lang="en"/>
              <a:t>Select players</a:t>
            </a:r>
          </a:p>
          <a:p>
            <a:pPr marL="457200" lvl="0" indent="-228600" rtl="0">
              <a:spcBef>
                <a:spcPts val="0"/>
              </a:spcBef>
            </a:pPr>
            <a:r>
              <a:rPr lang="en"/>
              <a:t>Select formation</a:t>
            </a:r>
          </a:p>
          <a:p>
            <a:pPr marL="457200" lvl="0" indent="-228600" rtl="0">
              <a:spcBef>
                <a:spcPts val="0"/>
              </a:spcBef>
            </a:pPr>
            <a:r>
              <a:rPr lang="en"/>
              <a:t>View ranks</a:t>
            </a:r>
          </a:p>
          <a:p>
            <a:pPr marL="457200" lvl="0" indent="-228600" rtl="0">
              <a:spcBef>
                <a:spcPts val="0"/>
              </a:spcBef>
            </a:pPr>
            <a:r>
              <a:rPr lang="en"/>
              <a:t>View league table</a:t>
            </a:r>
          </a:p>
          <a:p>
            <a:pPr marL="457200" lvl="0" indent="-228600" rtl="0">
              <a:spcBef>
                <a:spcPts val="0"/>
              </a:spcBef>
            </a:pPr>
            <a:r>
              <a:rPr lang="en"/>
              <a:t>View matches</a:t>
            </a:r>
          </a:p>
          <a:p>
            <a:pPr marL="457200" lvl="0" indent="-228600" rtl="0">
              <a:spcBef>
                <a:spcPts val="0"/>
              </a:spcBef>
            </a:pPr>
            <a:r>
              <a:rPr lang="en"/>
              <a:t>View countdown to next match</a:t>
            </a:r>
          </a:p>
          <a:p>
            <a:pPr marL="457200" lvl="0" indent="-228600" rtl="0">
              <a:spcBef>
                <a:spcPts val="0"/>
              </a:spcBef>
            </a:pPr>
            <a:r>
              <a:rPr lang="en"/>
              <a:t>View scores and balance</a:t>
            </a:r>
          </a:p>
          <a:p>
            <a:pPr marL="457200" lvl="0" indent="-228600" rtl="0">
              <a:spcBef>
                <a:spcPts val="0"/>
              </a:spcBef>
            </a:pPr>
            <a:r>
              <a:rPr lang="en"/>
              <a:t>Transfer and substitute players</a:t>
            </a:r>
          </a:p>
          <a:p>
            <a:pPr lvl="0">
              <a:spcBef>
                <a:spcPts val="0"/>
              </a:spcBef>
              <a:buNone/>
            </a:pP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528</Words>
  <Application>Microsoft Office PowerPoint</Application>
  <PresentationFormat>On-screen Show (16:9)</PresentationFormat>
  <Paragraphs>51</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Roboto Slab</vt:lpstr>
      <vt:lpstr>Merriweather</vt:lpstr>
      <vt:lpstr>Roboto</vt:lpstr>
      <vt:lpstr>marina</vt:lpstr>
      <vt:lpstr>Red Stripe Football Fantasy League Application </vt:lpstr>
      <vt:lpstr>                       Introduction </vt:lpstr>
      <vt:lpstr>PowerPoint Presentation</vt:lpstr>
      <vt:lpstr>Scope</vt:lpstr>
      <vt:lpstr>Aim and Objectives </vt:lpstr>
      <vt:lpstr>PowerPoint Presentation</vt:lpstr>
      <vt:lpstr>Activity Diagrams -Calculating Total User Score</vt:lpstr>
      <vt:lpstr>Accomplishment </vt:lpstr>
      <vt:lpstr>Some Functions </vt:lpstr>
      <vt:lpstr>Not Accomplished</vt:lpstr>
      <vt:lpstr>Screenshots</vt:lpstr>
      <vt:lpstr>USER REGISTRATION</vt:lpstr>
      <vt:lpstr>LOGIN FORM</vt:lpstr>
      <vt:lpstr>Selecting Formation</vt:lpstr>
      <vt:lpstr>Selecting Players</vt:lpstr>
      <vt:lpstr>USER PROFILE</vt:lpstr>
      <vt:lpstr>NEWS AND UPDATES</vt:lpstr>
      <vt:lpstr>MATCHES</vt:lpstr>
      <vt:lpstr>League Table</vt:lpstr>
      <vt:lpstr>Player Rankings</vt:lpstr>
      <vt:lpstr>Marketing Page </vt:lpstr>
      <vt:lpstr>Future Improvements</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Stripe Football Fantasy League Application</dc:title>
  <dc:creator>Stevie</dc:creator>
  <cp:lastModifiedBy>Stevie</cp:lastModifiedBy>
  <cp:revision>2</cp:revision>
  <dcterms:modified xsi:type="dcterms:W3CDTF">2018-05-04T21:58:19Z</dcterms:modified>
</cp:coreProperties>
</file>